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2" r:id="rId2"/>
    <p:sldId id="257" r:id="rId3"/>
    <p:sldId id="263" r:id="rId4"/>
    <p:sldId id="256" r:id="rId5"/>
    <p:sldId id="258" r:id="rId6"/>
    <p:sldId id="267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8712-866E-4E5D-BF93-ECA257EED7D9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429D9-8DCD-4AFE-82DD-233BD4C5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1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429D9-8DCD-4AFE-82DD-233BD4C584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Презентация</a:t>
            </a:r>
            <a:br>
              <a:rPr lang="ru-RU" dirty="0"/>
            </a:br>
            <a:r>
              <a:rPr lang="ru-RU" dirty="0"/>
              <a:t> «Отцвели хризантемы в саду»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458" y="4653136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Выполнила</a:t>
            </a:r>
            <a:r>
              <a:rPr lang="ru-RU" dirty="0"/>
              <a:t> Сыроватская Марианна Владимировна, </a:t>
            </a:r>
            <a:r>
              <a:rPr lang="ru-RU" sz="2000" dirty="0"/>
              <a:t>педагог дополнительного образования детей ДДТ</a:t>
            </a:r>
          </a:p>
          <a:p>
            <a:pPr algn="ctr"/>
            <a:r>
              <a:rPr lang="ru-RU" sz="2000" dirty="0"/>
              <a:t> г. Вышний </a:t>
            </a:r>
            <a:r>
              <a:rPr lang="ru-RU" sz="2000" dirty="0" err="1"/>
              <a:t>Волочёк</a:t>
            </a:r>
            <a:endParaRPr lang="ru-RU" sz="2000" dirty="0"/>
          </a:p>
          <a:p>
            <a:pPr algn="ctr"/>
            <a:r>
              <a:rPr lang="ru-RU" sz="2000" dirty="0"/>
              <a:t>2022 г.</a:t>
            </a:r>
          </a:p>
          <a:p>
            <a:pPr algn="ctr"/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0799B-6CE0-4BD7-AC20-DCAB4FCB42BE}"/>
              </a:ext>
            </a:extLst>
          </p:cNvPr>
          <p:cNvSpPr txBox="1"/>
          <p:nvPr/>
        </p:nvSpPr>
        <p:spPr>
          <a:xfrm>
            <a:off x="649526" y="3406879"/>
            <a:ext cx="7997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Методическая разработка  для педагогов дополнительного образования</a:t>
            </a:r>
          </a:p>
          <a:p>
            <a:pPr algn="ctr"/>
            <a:r>
              <a:rPr lang="ru-RU" sz="2000" dirty="0"/>
              <a:t>и педагогов 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81464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ownloads\IMG_0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" y="0"/>
            <a:ext cx="914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8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1804" y="1"/>
            <a:ext cx="4761263" cy="4097990"/>
          </a:xfrm>
        </p:spPr>
        <p:txBody>
          <a:bodyPr>
            <a:noAutofit/>
          </a:bodyPr>
          <a:lstStyle/>
          <a:p>
            <a:endParaRPr lang="ru-RU" sz="1200" dirty="0"/>
          </a:p>
          <a:p>
            <a:endParaRPr lang="ru-RU" sz="1200" dirty="0"/>
          </a:p>
          <a:p>
            <a:r>
              <a:rPr lang="ru-RU" sz="1600" i="1" dirty="0"/>
              <a:t>Прекрасен сад цветущих хризантем,</a:t>
            </a:r>
            <a:br>
              <a:rPr lang="ru-RU" sz="1600" i="1" dirty="0"/>
            </a:br>
            <a:r>
              <a:rPr lang="ru-RU" sz="1600" i="1" dirty="0"/>
              <a:t>Чудесный мир и запаха и цвета.</a:t>
            </a:r>
            <a:br>
              <a:rPr lang="ru-RU" sz="1600" i="1" dirty="0"/>
            </a:br>
            <a:r>
              <a:rPr lang="ru-RU" sz="1600" i="1" dirty="0"/>
              <a:t>И нет жары, привычной лету,</a:t>
            </a:r>
            <a:br>
              <a:rPr lang="ru-RU" sz="1600" i="1" dirty="0"/>
            </a:br>
            <a:r>
              <a:rPr lang="ru-RU" sz="1600" i="1" dirty="0"/>
              <a:t>Прозрачность не нарушена ничем.</a:t>
            </a:r>
            <a:br>
              <a:rPr lang="ru-RU" sz="1600" i="1" dirty="0"/>
            </a:br>
            <a:r>
              <a:rPr lang="ru-RU" sz="1600" i="1" dirty="0"/>
              <a:t>Вот алый, желтый, белоснежный куст,</a:t>
            </a:r>
            <a:br>
              <a:rPr lang="ru-RU" sz="1600" i="1" dirty="0"/>
            </a:br>
            <a:r>
              <a:rPr lang="ru-RU" sz="1600" i="1" dirty="0"/>
              <a:t>Слились нечаянно ковром волшебным,</a:t>
            </a:r>
            <a:br>
              <a:rPr lang="ru-RU" sz="1600" i="1" dirty="0"/>
            </a:br>
            <a:r>
              <a:rPr lang="ru-RU" sz="1600" i="1" dirty="0"/>
              <a:t>Вы есть и солнечным, и медным,</a:t>
            </a:r>
            <a:br>
              <a:rPr lang="ru-RU" sz="1600" i="1" dirty="0"/>
            </a:br>
            <a:r>
              <a:rPr lang="ru-RU" sz="1600" i="1" dirty="0"/>
              <a:t>И розовым оттенком чувств.</a:t>
            </a:r>
            <a:br>
              <a:rPr lang="ru-RU" sz="1600" i="1" dirty="0"/>
            </a:br>
            <a:r>
              <a:rPr lang="ru-RU" sz="1600" i="1" dirty="0"/>
              <a:t>Склоняя нежные соцветия к траве,</a:t>
            </a:r>
            <a:br>
              <a:rPr lang="ru-RU" sz="1600" i="1" dirty="0"/>
            </a:br>
            <a:r>
              <a:rPr lang="ru-RU" sz="1600" i="1" dirty="0"/>
              <a:t>Ликует осени бесценная оправа...</a:t>
            </a:r>
            <a:br>
              <a:rPr lang="ru-RU" sz="1600" i="1" dirty="0"/>
            </a:br>
            <a:r>
              <a:rPr lang="ru-RU" sz="1600" i="1" dirty="0"/>
              <a:t>Вы так чудесны, хризантемы, право,</a:t>
            </a:r>
            <a:br>
              <a:rPr lang="ru-RU" sz="1600" i="1" dirty="0"/>
            </a:br>
            <a:r>
              <a:rPr lang="ru-RU" sz="1600" i="1" dirty="0"/>
              <a:t>В своем предзимнем хрупком естестве!..</a:t>
            </a:r>
            <a:br>
              <a:rPr lang="ru-RU" sz="1600" i="1" dirty="0"/>
            </a:br>
            <a:br>
              <a:rPr lang="ru-RU" sz="1600" i="1" dirty="0"/>
            </a:br>
            <a:r>
              <a:rPr lang="ru-RU" sz="1600" i="1" dirty="0"/>
              <a:t>(Ольга </a:t>
            </a:r>
            <a:r>
              <a:rPr lang="ru-RU" sz="1600" i="1" dirty="0" err="1"/>
              <a:t>Благодарева</a:t>
            </a:r>
            <a:r>
              <a:rPr lang="ru-RU" sz="1600" i="1" dirty="0"/>
              <a:t> «Ода хризантемам</a:t>
            </a:r>
            <a:r>
              <a:rPr lang="ru-RU" sz="1400" i="1" dirty="0"/>
              <a:t>»)</a:t>
            </a:r>
            <a:br>
              <a:rPr lang="ru-RU" sz="1400" dirty="0"/>
            </a:br>
            <a:endParaRPr lang="ru-RU" sz="14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4" name="Рисунок 3" descr="https://ped-kopilka.ru/upload/blogs/15862_527aa7f90250ff5ba3a4c4090142bfcd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7" y="369603"/>
            <a:ext cx="380657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:\2022-2023\Фото детей\хризантемы.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11" y="4097990"/>
            <a:ext cx="2431157" cy="25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2022-2023\Фото детей\хризантема.фо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08" y="4123581"/>
            <a:ext cx="2867903" cy="24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7" y="4123582"/>
            <a:ext cx="3268781" cy="24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6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564" y="766732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Назначение:</a:t>
            </a:r>
            <a:br>
              <a:rPr lang="ru-RU" sz="2000" b="1" dirty="0"/>
            </a:br>
            <a:r>
              <a:rPr lang="ru-RU" sz="2000" b="1" dirty="0"/>
              <a:t>Мастер – класс выполнен для детей школьного возраста, педагогов, родителей и просто творческих людей. Работа требует усидчивости и аккуратности, но приносит много радости. Данную композицию можно использовать для оформления интерьера или в качестве подарка.</a:t>
            </a:r>
            <a:br>
              <a:rPr lang="ru-RU" sz="2000" b="1" dirty="0"/>
            </a:br>
            <a:r>
              <a:rPr lang="ru-RU" sz="2000" b="1" dirty="0"/>
              <a:t>Цель:</a:t>
            </a:r>
            <a:br>
              <a:rPr lang="ru-RU" sz="2000" b="1" dirty="0"/>
            </a:br>
            <a:r>
              <a:rPr lang="ru-RU" sz="2000" b="1" dirty="0"/>
              <a:t>Создать композицию из бумажных цветов.</a:t>
            </a:r>
            <a:br>
              <a:rPr lang="ru-RU" sz="2000" b="1" dirty="0"/>
            </a:br>
            <a:r>
              <a:rPr lang="ru-RU" sz="2000" b="1" dirty="0"/>
              <a:t>Задачи:</a:t>
            </a:r>
            <a:br>
              <a:rPr lang="ru-RU" sz="2000" b="1" dirty="0"/>
            </a:br>
            <a:r>
              <a:rPr lang="ru-RU" sz="2000" b="1" dirty="0"/>
              <a:t>- расширить представление детей о многообразии цветов,</a:t>
            </a:r>
            <a:br>
              <a:rPr lang="ru-RU" sz="2000" b="1" dirty="0"/>
            </a:br>
            <a:r>
              <a:rPr lang="ru-RU" sz="2000" b="1" dirty="0"/>
              <a:t>- научить составлению цветочной композиции,</a:t>
            </a:r>
            <a:br>
              <a:rPr lang="ru-RU" sz="2000" b="1" dirty="0"/>
            </a:br>
            <a:r>
              <a:rPr lang="ru-RU" sz="2000" b="1" dirty="0"/>
              <a:t>- рассказать о последовательности и приёмах изготовления цветов,</a:t>
            </a:r>
            <a:br>
              <a:rPr lang="ru-RU" sz="2000" b="1" dirty="0"/>
            </a:br>
            <a:r>
              <a:rPr lang="ru-RU" sz="2000" b="1" dirty="0"/>
              <a:t>- развивать воображение, творческие способности,</a:t>
            </a:r>
            <a:br>
              <a:rPr lang="ru-RU" sz="2000" b="1" dirty="0"/>
            </a:br>
            <a:r>
              <a:rPr lang="ru-RU" sz="2000" b="1" dirty="0"/>
              <a:t>- развивать мелкую моторику,</a:t>
            </a:r>
            <a:br>
              <a:rPr lang="ru-RU" sz="2000" b="1" dirty="0"/>
            </a:br>
            <a:r>
              <a:rPr lang="ru-RU" sz="2000" b="1" dirty="0"/>
              <a:t>- воспитывать усидчивость, аккуратность, уважительное отношение к труду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57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07" y="0"/>
            <a:ext cx="8948681" cy="126876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Занятия аппликацией в детском саду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2022-2023\Фото детей\IMG_0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73592" cy="62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4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752528" cy="3271070"/>
          </a:xfrm>
        </p:spPr>
        <p:txBody>
          <a:bodyPr>
            <a:normAutofit/>
          </a:bodyPr>
          <a:lstStyle/>
          <a:p>
            <a:r>
              <a:rPr lang="ru-RU" dirty="0"/>
              <a:t>Дети сами вырезают и составляют цветок хризантемы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                             </a:t>
            </a:r>
          </a:p>
        </p:txBody>
      </p:sp>
      <p:pic>
        <p:nvPicPr>
          <p:cNvPr id="2050" name="Picture 2" descr="H:\2022-2023\Фото детей\IMG_0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04" y="3523354"/>
            <a:ext cx="4399444" cy="32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2022-2023\Фото детей\IMG_0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" y="3032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2022-2023\Фото детей\IMG_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" y="3591018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2022-2023\Фото детей\IMG_0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188640"/>
            <a:ext cx="4000500" cy="61206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занятиях со школьниками цветок может немного усложняться, быть меньше для изготовления открытки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</a:t>
            </a:r>
            <a:r>
              <a:rPr lang="ru-RU" dirty="0" err="1"/>
              <a:t>ццмо</a:t>
            </a:r>
            <a:endParaRPr lang="ru-RU" dirty="0"/>
          </a:p>
        </p:txBody>
      </p:sp>
      <p:sp>
        <p:nvSpPr>
          <p:cNvPr id="4" name="AutoShape 4" descr="IMG_05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MG_05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Admin\Downloads\IMG_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404664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2022-2023\Фото детей\IMG_0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2022-2023\Фото детей\IMG_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1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2515"/>
            <a:ext cx="8229600" cy="796950"/>
          </a:xfrm>
        </p:spPr>
        <p:txBody>
          <a:bodyPr/>
          <a:lstStyle/>
          <a:p>
            <a:r>
              <a:rPr lang="ru-RU" dirty="0"/>
              <a:t>Этапы выполнения работы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74885"/>
            <a:ext cx="8363272" cy="5400600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1. Вырезать из цветной  бумаги</a:t>
            </a:r>
            <a:r>
              <a:rPr lang="en-US" sz="2000" b="1" dirty="0"/>
              <a:t> </a:t>
            </a:r>
            <a:r>
              <a:rPr lang="ru-RU" sz="2000" b="1" dirty="0"/>
              <a:t>круги, близкие по диаметру 4-5 штук</a:t>
            </a:r>
            <a:r>
              <a:rPr lang="en-US" sz="2000" b="1" dirty="0"/>
              <a:t>;</a:t>
            </a:r>
            <a:br>
              <a:rPr lang="en-US" sz="2000" b="1" dirty="0"/>
            </a:br>
            <a:r>
              <a:rPr lang="ru-RU" sz="2000" b="1" dirty="0"/>
              <a:t>2. Сложить каждый круг 3 раза пополам.</a:t>
            </a:r>
            <a:br>
              <a:rPr lang="ru-RU" sz="2000" b="1" dirty="0"/>
            </a:br>
            <a:r>
              <a:rPr lang="ru-RU" sz="2000" b="1" dirty="0"/>
              <a:t>3. Полученный конус надрезаем снизу посередине на 2</a:t>
            </a:r>
            <a:r>
              <a:rPr lang="en-US" sz="2000" b="1" dirty="0"/>
              <a:t>/3 </a:t>
            </a:r>
            <a:r>
              <a:rPr lang="ru-RU" sz="2000" b="1" dirty="0"/>
              <a:t>высоты.</a:t>
            </a:r>
            <a:br>
              <a:rPr lang="ru-RU" sz="2000" b="1" dirty="0"/>
            </a:br>
            <a:r>
              <a:rPr lang="ru-RU" sz="2000" b="1" dirty="0"/>
              <a:t>4.Переворачиваем и срезаем уголки- получилось вытянутое сердце.</a:t>
            </a:r>
            <a:br>
              <a:rPr lang="ru-RU" sz="2000" b="1" dirty="0"/>
            </a:br>
            <a:r>
              <a:rPr lang="ru-RU" sz="2000" b="1" dirty="0"/>
              <a:t>5. Раскрывая заготовку, делаем надрез между лепестками на 2</a:t>
            </a:r>
            <a:r>
              <a:rPr lang="en-US" sz="2000" b="1" dirty="0"/>
              <a:t>/</a:t>
            </a:r>
            <a:r>
              <a:rPr lang="ru-RU" sz="2000" b="1" dirty="0"/>
              <a:t>3 высоты.</a:t>
            </a:r>
            <a:br>
              <a:rPr lang="ru-RU" sz="2000" b="1" dirty="0"/>
            </a:br>
            <a:r>
              <a:rPr lang="ru-RU" sz="2000" b="1" dirty="0"/>
              <a:t>6. Заутюживая пальцами каждый лепесток, получаем «стрелочки».</a:t>
            </a:r>
            <a:br>
              <a:rPr lang="ru-RU" sz="2000" b="1" dirty="0"/>
            </a:br>
            <a:r>
              <a:rPr lang="ru-RU" sz="2000" b="1" dirty="0"/>
              <a:t>7. Так делаем со всеми заготовками.</a:t>
            </a:r>
            <a:br>
              <a:rPr lang="ru-RU" sz="2000" b="1" dirty="0"/>
            </a:br>
            <a:r>
              <a:rPr lang="ru-RU" sz="2000" b="1" dirty="0"/>
              <a:t>8. Собираем цветок, начиная с самого большого диаметра. На него приклеиваем заготовки меньших диаметров.</a:t>
            </a:r>
          </a:p>
          <a:p>
            <a:r>
              <a:rPr lang="ru-RU" sz="2000" b="1" dirty="0"/>
              <a:t>9. Середину цветка можно сделать разными способами. Можно из салфеток, а можно из полоски бумаги, нарезанной лапшой и скрученной в ролл.</a:t>
            </a:r>
          </a:p>
          <a:p>
            <a:r>
              <a:rPr lang="ru-RU" sz="2000" b="1" dirty="0"/>
              <a:t>10. Листочки вырезаем из зелёной бумаги, имитируя листья натурального цветка хризантемы</a:t>
            </a:r>
          </a:p>
        </p:txBody>
      </p:sp>
    </p:spTree>
    <p:extLst>
      <p:ext uri="{BB962C8B-B14F-4D97-AF65-F5344CB8AC3E}">
        <p14:creationId xmlns:p14="http://schemas.microsoft.com/office/powerpoint/2010/main" val="2997465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419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 «Отцвели хризантемы в саду» </vt:lpstr>
      <vt:lpstr>Презентация PowerPoint</vt:lpstr>
      <vt:lpstr>Презентация PowerPoint</vt:lpstr>
      <vt:lpstr>Занятия аппликацией в детском саду</vt:lpstr>
      <vt:lpstr>Дети сами вырезают и составляют цветок хризантемы</vt:lpstr>
      <vt:lpstr>Презентация PowerPoint</vt:lpstr>
      <vt:lpstr>На занятиях со школьниками цветок может немного усложняться, быть меньше для изготовления открытки</vt:lpstr>
      <vt:lpstr>Презентация PowerPoint</vt:lpstr>
      <vt:lpstr>Этапы выполнения работы: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«Отцвели хризантемы в саду» </dc:title>
  <dc:creator>Admin</dc:creator>
  <cp:lastModifiedBy>User</cp:lastModifiedBy>
  <cp:revision>17</cp:revision>
  <dcterms:created xsi:type="dcterms:W3CDTF">2022-10-03T15:27:57Z</dcterms:created>
  <dcterms:modified xsi:type="dcterms:W3CDTF">2022-10-05T06:55:13Z</dcterms:modified>
</cp:coreProperties>
</file>