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7830F2-5D06-458C-AEA1-C07D60AA53A9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C97264-987D-4D5E-B54A-6959FACC0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772" y="1293912"/>
            <a:ext cx="647848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«Сувенир»</a:t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Сувенир, выполненный в смешанной технике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3868" y="4221088"/>
            <a:ext cx="2376264" cy="11989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03.10.2023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Костенко И.М.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Вышний Волочек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376" y="1268760"/>
            <a:ext cx="5621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Плюсы и минусы данного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70892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/>
              <a:t>+ Данная техника позволяет выполнить любое задуманное изделие.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- Возможности выполнения изделия ограничены финансовыми затратами.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Необходимые материалы и приспособления: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Самозатвердевающая масса для лепки.</a:t>
            </a:r>
          </a:p>
          <a:p>
            <a:pPr marL="514350" indent="-514350">
              <a:buAutoNum type="arabicPeriod"/>
            </a:pPr>
            <a:r>
              <a:rPr lang="ru-RU" dirty="0"/>
              <a:t>Акриловые краски.</a:t>
            </a:r>
          </a:p>
          <a:p>
            <a:pPr marL="514350" indent="-514350">
              <a:buAutoNum type="arabicPeriod"/>
            </a:pPr>
            <a:r>
              <a:rPr lang="ru-RU" dirty="0"/>
              <a:t>Фетр.</a:t>
            </a:r>
          </a:p>
          <a:p>
            <a:pPr marL="514350" indent="-514350">
              <a:buAutoNum type="arabicPeriod"/>
            </a:pPr>
            <a:r>
              <a:rPr lang="ru-RU" dirty="0"/>
              <a:t>Нитки, иголка.</a:t>
            </a:r>
          </a:p>
          <a:p>
            <a:pPr marL="514350" indent="-514350">
              <a:buAutoNum type="arabicPeriod"/>
            </a:pPr>
            <a:r>
              <a:rPr lang="ru-RU" dirty="0"/>
              <a:t>Различная фурнитура, бусины, стразы.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796" y="692696"/>
            <a:ext cx="3280408" cy="1143000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154560"/>
            <a:ext cx="6516724" cy="2548880"/>
          </a:xfrm>
        </p:spPr>
        <p:txBody>
          <a:bodyPr anchor="t"/>
          <a:lstStyle/>
          <a:p>
            <a:pPr algn="just">
              <a:buNone/>
            </a:pPr>
            <a:r>
              <a:rPr lang="ru-RU" dirty="0"/>
              <a:t>   	 На данном мастер-классе мы научились создавать сувенир в соответствии с поставленной задачей.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40" y="692696"/>
            <a:ext cx="7272808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Цель:</a:t>
            </a:r>
            <a:br>
              <a:rPr lang="ru-RU" dirty="0"/>
            </a:br>
            <a:r>
              <a:rPr lang="ru-RU" sz="3300" dirty="0"/>
              <a:t>Развитие творческих способностей посредством совмещения различных техник исполнения данного задания.</a:t>
            </a:r>
            <a:br>
              <a:rPr lang="ru-RU" dirty="0"/>
            </a:br>
            <a:r>
              <a:rPr lang="ru-RU" dirty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0524" y="2863262"/>
            <a:ext cx="7416824" cy="37924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Выполнение деталей из пластичного материала.</a:t>
            </a:r>
          </a:p>
          <a:p>
            <a:pPr marL="514350" indent="-514350">
              <a:buAutoNum type="arabicPeriod"/>
            </a:pPr>
            <a:r>
              <a:rPr lang="ru-RU" sz="2800" dirty="0"/>
              <a:t>Выполнение различных деталей из фетра, ниток, тесьмы.</a:t>
            </a:r>
          </a:p>
          <a:p>
            <a:pPr marL="514350" indent="-514350">
              <a:buAutoNum type="arabicPeriod"/>
            </a:pPr>
            <a:r>
              <a:rPr lang="ru-RU" sz="2800" dirty="0"/>
              <a:t>Совмещение разных техник в одном изделии.</a:t>
            </a:r>
          </a:p>
          <a:p>
            <a:pPr marL="514350" indent="-514350">
              <a:buAutoNum type="arabicPeriod"/>
            </a:pPr>
            <a:r>
              <a:rPr lang="ru-RU" sz="2800" dirty="0"/>
              <a:t>Умение при помощи различных материалов выполнить задуманное изделие.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Первый этап. Составление плана изделия</a:t>
            </a:r>
          </a:p>
        </p:txBody>
      </p:sp>
      <p:pic>
        <p:nvPicPr>
          <p:cNvPr id="8" name="Содержимое 7" descr="2mRsQx3ra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Второй этап. Подготовка материалов</a:t>
            </a:r>
          </a:p>
        </p:txBody>
      </p:sp>
      <p:pic>
        <p:nvPicPr>
          <p:cNvPr id="6" name="Содержимое 5" descr="S4g21WuET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3600450" cy="4800600"/>
          </a:xfrm>
        </p:spPr>
      </p:pic>
      <p:pic>
        <p:nvPicPr>
          <p:cNvPr id="7" name="Рисунок 6" descr="eRNj2OuQI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61840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Третий этап. Лепка из самозатвердевающей массы деталей изделия</a:t>
            </a:r>
          </a:p>
        </p:txBody>
      </p:sp>
      <p:pic>
        <p:nvPicPr>
          <p:cNvPr id="6" name="Содержимое 5" descr="iUeHSUpqi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3600450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Четвертый этап. Раскрой и пошив из фетра основы (тела) игрушки</a:t>
            </a:r>
          </a:p>
        </p:txBody>
      </p:sp>
      <p:pic>
        <p:nvPicPr>
          <p:cNvPr id="6" name="Содержимое 5" descr="Ff9NiD-eT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dirty="0"/>
              <a:t>Пятый этап. Наполнение основы </a:t>
            </a:r>
            <a:r>
              <a:rPr lang="ru-RU" sz="3400" dirty="0" err="1"/>
              <a:t>синтепоном</a:t>
            </a:r>
            <a:r>
              <a:rPr lang="ru-RU" sz="3400" dirty="0"/>
              <a:t> и пришивание деталей к основе</a:t>
            </a:r>
          </a:p>
        </p:txBody>
      </p:sp>
      <p:pic>
        <p:nvPicPr>
          <p:cNvPr id="6" name="Содержимое 5" descr="U5O_Rd-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6400800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dirty="0"/>
              <a:t>Шестой этап. Декорирование готовых изделий при помощи красок или различной фурнитуры</a:t>
            </a:r>
          </a:p>
        </p:txBody>
      </p:sp>
      <p:pic>
        <p:nvPicPr>
          <p:cNvPr id="6" name="Содержимое 5" descr="51ZevUss_x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360045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Седьмой этап. Готовое изделие</a:t>
            </a:r>
          </a:p>
        </p:txBody>
      </p:sp>
      <p:pic>
        <p:nvPicPr>
          <p:cNvPr id="6" name="Содержимое 5" descr="qGca97EzM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3600450" cy="4800600"/>
          </a:xfrm>
        </p:spPr>
      </p:pic>
      <p:pic>
        <p:nvPicPr>
          <p:cNvPr id="8" name="Рисунок 7" descr="rV0m5gfx7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579862" cy="47731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199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Corbel</vt:lpstr>
      <vt:lpstr>Gill Sans MT</vt:lpstr>
      <vt:lpstr>Verdana</vt:lpstr>
      <vt:lpstr>Wingdings 2</vt:lpstr>
      <vt:lpstr>Солнцестояние</vt:lpstr>
      <vt:lpstr>Мастер-класс «Сувенир» Сувенир, выполненный в смешанной технике</vt:lpstr>
      <vt:lpstr>Цель: Развитие творческих способностей посредством совмещения различных техник исполнения данного задания. Задачи:</vt:lpstr>
      <vt:lpstr>Первый этап. Составление плана изделия</vt:lpstr>
      <vt:lpstr>Второй этап. Подготовка материалов</vt:lpstr>
      <vt:lpstr>Третий этап. Лепка из самозатвердевающей массы деталей изделия</vt:lpstr>
      <vt:lpstr>Четвертый этап. Раскрой и пошив из фетра основы (тела) игрушки</vt:lpstr>
      <vt:lpstr>Пятый этап. Наполнение основы синтепоном и пришивание деталей к основе</vt:lpstr>
      <vt:lpstr>Шестой этап. Декорирование готовых изделий при помощи красок или различной фурнитуры</vt:lpstr>
      <vt:lpstr>Седьмой этап. Готовое изделие</vt:lpstr>
      <vt:lpstr>Плюсы и минусы данного задания</vt:lpstr>
      <vt:lpstr>Необходимые материалы и приспособления: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Пуцка</dc:creator>
  <cp:lastModifiedBy>User</cp:lastModifiedBy>
  <cp:revision>19</cp:revision>
  <dcterms:created xsi:type="dcterms:W3CDTF">2023-01-22T14:02:15Z</dcterms:created>
  <dcterms:modified xsi:type="dcterms:W3CDTF">2023-12-08T10:22:12Z</dcterms:modified>
</cp:coreProperties>
</file>