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7F7-314B-4675-BAF6-542DCB6F26D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DEBB-96F7-48E6-9659-9B3A402B2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7F7-314B-4675-BAF6-542DCB6F26D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DEBB-96F7-48E6-9659-9B3A402B2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7F7-314B-4675-BAF6-542DCB6F26D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DEBB-96F7-48E6-9659-9B3A402B28C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7F7-314B-4675-BAF6-542DCB6F26D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DEBB-96F7-48E6-9659-9B3A402B28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7F7-314B-4675-BAF6-542DCB6F26D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DEBB-96F7-48E6-9659-9B3A402B2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7F7-314B-4675-BAF6-542DCB6F26D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DEBB-96F7-48E6-9659-9B3A402B28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7F7-314B-4675-BAF6-542DCB6F26D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DEBB-96F7-48E6-9659-9B3A402B2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7F7-314B-4675-BAF6-542DCB6F26D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DEBB-96F7-48E6-9659-9B3A402B2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7F7-314B-4675-BAF6-542DCB6F26D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DEBB-96F7-48E6-9659-9B3A402B2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7F7-314B-4675-BAF6-542DCB6F26D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DEBB-96F7-48E6-9659-9B3A402B28C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7F7-314B-4675-BAF6-542DCB6F26D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DEBB-96F7-48E6-9659-9B3A402B28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E977F7-314B-4675-BAF6-542DCB6F26D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A2DEBB-96F7-48E6-9659-9B3A402B28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ПЛАНЕР ИЗ ЛИСТОВОГО МАТЕРИАЛА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(ЭТАПЫ СБОРКИ)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93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480720" cy="48605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Крыло с готовой обшивкой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48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768752" cy="50765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Склеивание «Ушей»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2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36913"/>
            <a:ext cx="4416489" cy="33123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Усиление стыков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72" y="2636912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8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264696" cy="46985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Законцовка</a:t>
            </a:r>
            <a:r>
              <a:rPr lang="ru-RU" dirty="0" smtClean="0"/>
              <a:t> крыла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79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336704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для «Борта»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3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708921"/>
            <a:ext cx="4416490" cy="33123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хвостовыми рулями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73" y="2708921"/>
            <a:ext cx="4416490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8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27074"/>
            <a:ext cx="4416490" cy="33123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в сборе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390255" cy="329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8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164288" cy="53732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Фюзеляж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07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7128792" cy="53465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Хвостовое оперение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8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55688"/>
            <a:ext cx="3096344" cy="41284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конструкции</a:t>
            </a:r>
            <a:br>
              <a:rPr lang="ru-RU" dirty="0" smtClean="0"/>
            </a:br>
            <a:r>
              <a:rPr lang="ru-RU" dirty="0" smtClean="0"/>
              <a:t>хвостового оперения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77" y="2060848"/>
            <a:ext cx="5422371" cy="40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840760" cy="51305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Конструкция подвижного элемента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45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8723" y="953724"/>
            <a:ext cx="4914545" cy="65527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Шаблоны крыльев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26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6769"/>
            <a:ext cx="4427984" cy="33209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Конструкция крыла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39" y="2730398"/>
            <a:ext cx="4387853" cy="32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9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36913"/>
            <a:ext cx="4427984" cy="33209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Конструкция крыла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56" y="2628424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9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176464" cy="55686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места сгиба крыла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887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49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ПЛАНЕР ИЗ ЛИСТОВОГО МАТЕРИАЛА</vt:lpstr>
      <vt:lpstr>Фюзеляж</vt:lpstr>
      <vt:lpstr>Хвостовое оперение</vt:lpstr>
      <vt:lpstr>Особенности конструкции хвостового оперения</vt:lpstr>
      <vt:lpstr>Конструкция подвижного элемента</vt:lpstr>
      <vt:lpstr>Шаблоны крыльев</vt:lpstr>
      <vt:lpstr>Конструкция крыла</vt:lpstr>
      <vt:lpstr>Конструкция крыла</vt:lpstr>
      <vt:lpstr>Подготовка места сгиба крыла</vt:lpstr>
      <vt:lpstr>Крыло с готовой обшивкой</vt:lpstr>
      <vt:lpstr>Склеивание «Ушей»</vt:lpstr>
      <vt:lpstr>Усиление стыков</vt:lpstr>
      <vt:lpstr>Законцовка крыла</vt:lpstr>
      <vt:lpstr>Место для «Борта»</vt:lpstr>
      <vt:lpstr>Управление хвостовыми рулями</vt:lpstr>
      <vt:lpstr>Модель в сборе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ПЛАНЕР ИЗ ЛИСТОВОГО МАТЕРИАЛА</dc:title>
  <dc:creator>Пользователь Windows</dc:creator>
  <cp:lastModifiedBy>Пользователь Windows</cp:lastModifiedBy>
  <cp:revision>3</cp:revision>
  <dcterms:created xsi:type="dcterms:W3CDTF">2022-11-11T12:14:19Z</dcterms:created>
  <dcterms:modified xsi:type="dcterms:W3CDTF">2022-11-11T12:42:55Z</dcterms:modified>
</cp:coreProperties>
</file>